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</p:sldMasterIdLst>
  <p:sldIdLst>
    <p:sldId id="293" r:id="rId3"/>
    <p:sldId id="295" r:id="rId4"/>
    <p:sldId id="322" r:id="rId5"/>
    <p:sldId id="294" r:id="rId6"/>
    <p:sldId id="296" r:id="rId7"/>
    <p:sldId id="297" r:id="rId8"/>
    <p:sldId id="298" r:id="rId9"/>
    <p:sldId id="299" r:id="rId10"/>
    <p:sldId id="328" r:id="rId11"/>
    <p:sldId id="313" r:id="rId12"/>
    <p:sldId id="302" r:id="rId13"/>
    <p:sldId id="329" r:id="rId14"/>
    <p:sldId id="304" r:id="rId15"/>
    <p:sldId id="305" r:id="rId16"/>
    <p:sldId id="325" r:id="rId17"/>
    <p:sldId id="327" r:id="rId18"/>
    <p:sldId id="314" r:id="rId19"/>
    <p:sldId id="315" r:id="rId20"/>
    <p:sldId id="316" r:id="rId21"/>
    <p:sldId id="324" r:id="rId22"/>
    <p:sldId id="317" r:id="rId23"/>
    <p:sldId id="318" r:id="rId24"/>
    <p:sldId id="319" r:id="rId25"/>
    <p:sldId id="32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4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9ED0-EEAD-4898-B3D8-C727968CCFDE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5734-3D41-4F98-89F2-41BB3D255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Курорт «Горячинск»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9ED0-EEAD-4898-B3D8-C727968CCFDE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5734-3D41-4F98-89F2-41BB3D255F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C:\Users\Admin\Desktop\бурятия\горячинск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064895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9ED0-EEAD-4898-B3D8-C727968CCFDE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5734-3D41-4F98-89F2-41BB3D255F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C:\Users\Admin\Desktop\Новая папка (2)\закаменский р г.хоран -душе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792088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Самая протяженная деревенская улица в мире -17 км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9ED0-EEAD-4898-B3D8-C727968CCFDE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5734-3D41-4F98-89F2-41BB3D255F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C:\Users\Admin\Desktop\Новая папка (2)\2023-03-14-00-18-28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74520"/>
            <a:ext cx="8568952" cy="498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Потухший вулкан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9ED0-EEAD-4898-B3D8-C727968CCFDE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5734-3D41-4F98-89F2-41BB3D255F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C:\Users\Admin\Desktop\бурятия\вулкани кропоткина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352928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Пещера «</a:t>
            </a:r>
            <a:r>
              <a:rPr lang="ru-RU" dirty="0" err="1" smtClean="0"/>
              <a:t>Долганская</a:t>
            </a:r>
            <a:r>
              <a:rPr lang="ru-RU" dirty="0" smtClean="0"/>
              <a:t> яма»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9ED0-EEAD-4898-B3D8-C727968CCFDE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5734-3D41-4F98-89F2-41BB3D255F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C:\Users\Admin\Desktop\Новая папка (2)\IMG_20230314_015734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0891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Теплые </a:t>
            </a:r>
            <a:r>
              <a:rPr lang="ru-RU" dirty="0" err="1" smtClean="0"/>
              <a:t>Слюдянские</a:t>
            </a:r>
            <a:r>
              <a:rPr lang="ru-RU" dirty="0" smtClean="0"/>
              <a:t> </a:t>
            </a:r>
            <a:r>
              <a:rPr lang="ru-RU" dirty="0" err="1" smtClean="0"/>
              <a:t>болота-чудо</a:t>
            </a:r>
            <a:r>
              <a:rPr lang="ru-RU" dirty="0" smtClean="0"/>
              <a:t> природы Бурятии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9ED0-EEAD-4898-B3D8-C727968CCFDE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5734-3D41-4F98-89F2-41BB3D255F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C:\Users\Admin\Desktop\Новая папка (2)\IMG_20230314_015757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8497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9ED0-EEAD-4898-B3D8-C727968CCFDE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5734-3D41-4F98-89F2-41BB3D255F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C:\Users\Admin\Desktop\Новая папка (2)\2023-03-14-01-09-00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3529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DBB3-8EFA-4D69-9BAF-80E38E7AEB58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6C5092-6585-43DE-9831-D7F1ABE2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DBB3-8EFA-4D69-9BAF-80E38E7AEB58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6C5092-6585-43DE-9831-D7F1ABE2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DBB3-8EFA-4D69-9BAF-80E38E7AEB58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092-6585-43DE-9831-D7F1ABE2F4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9ED0-EEAD-4898-B3D8-C727968CCFDE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5734-3D41-4F98-89F2-41BB3D255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DBB3-8EFA-4D69-9BAF-80E38E7AEB58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092-6585-43DE-9831-D7F1ABE2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DBB3-8EFA-4D69-9BAF-80E38E7AEB58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36C5092-6585-43DE-9831-D7F1ABE2F4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DBB3-8EFA-4D69-9BAF-80E38E7AEB58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092-6585-43DE-9831-D7F1ABE2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DBB3-8EFA-4D69-9BAF-80E38E7AEB58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092-6585-43DE-9831-D7F1ABE2F45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C:\Users\Admin\Desktop\Новая папка (2)\2023-03-14-01-09-00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48883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DBB3-8EFA-4D69-9BAF-80E38E7AEB58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092-6585-43DE-9831-D7F1ABE2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DBB3-8EFA-4D69-9BAF-80E38E7AEB58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092-6585-43DE-9831-D7F1ABE2F4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DBB3-8EFA-4D69-9BAF-80E38E7AEB58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092-6585-43DE-9831-D7F1ABE2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DBB3-8EFA-4D69-9BAF-80E38E7AEB58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5092-6585-43DE-9831-D7F1ABE2F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Пещера «</a:t>
            </a:r>
            <a:r>
              <a:rPr lang="ru-RU" dirty="0" err="1" smtClean="0"/>
              <a:t>Долганская</a:t>
            </a:r>
            <a:r>
              <a:rPr lang="ru-RU" dirty="0" smtClean="0"/>
              <a:t> яма»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9ED0-EEAD-4898-B3D8-C727968CCFDE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5734-3D41-4F98-89F2-41BB3D255F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C:\Users\Admin\Desktop\Новая папка (2)\IMG_20230314_015734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0891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Самая протяженная деревенская улица в мире -17 км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9ED0-EEAD-4898-B3D8-C727968CCFDE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5734-3D41-4F98-89F2-41BB3D255F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C:\Users\Admin\Desktop\Новая папка (2)\2023-03-14-00-18-28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74520"/>
            <a:ext cx="8568952" cy="498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9ED0-EEAD-4898-B3D8-C727968CCFDE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5734-3D41-4F98-89F2-41BB3D255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9ED0-EEAD-4898-B3D8-C727968CCFDE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5734-3D41-4F98-89F2-41BB3D255F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C:\Users\Admin\Desktop\бурятия\кучигерские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Курорт «Горячинск»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9ED0-EEAD-4898-B3D8-C727968CCFDE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5734-3D41-4F98-89F2-41BB3D255F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C:\Users\Admin\Desktop\бурятия\горячинск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064895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ru-RU" dirty="0" smtClean="0"/>
              <a:t>Теплые </a:t>
            </a:r>
            <a:r>
              <a:rPr lang="ru-RU" dirty="0" err="1" smtClean="0"/>
              <a:t>Слюдянские</a:t>
            </a:r>
            <a:r>
              <a:rPr lang="ru-RU" dirty="0" smtClean="0"/>
              <a:t> </a:t>
            </a:r>
            <a:r>
              <a:rPr lang="ru-RU" dirty="0" err="1" smtClean="0"/>
              <a:t>болота-чудо</a:t>
            </a:r>
            <a:r>
              <a:rPr lang="ru-RU" dirty="0" smtClean="0"/>
              <a:t> природы Бурятии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9ED0-EEAD-4898-B3D8-C727968CCFDE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5734-3D41-4F98-89F2-41BB3D255F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C:\Users\Admin\Desktop\Новая папка (2)\IMG_20230314_015757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8497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9ED0-EEAD-4898-B3D8-C727968CCFDE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5734-3D41-4F98-89F2-41BB3D255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9ED0-EEAD-4898-B3D8-C727968CCFDE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5734-3D41-4F98-89F2-41BB3D255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9ED0-EEAD-4898-B3D8-C727968CCFDE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5734-3D41-4F98-89F2-41BB3D255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9ED0-EEAD-4898-B3D8-C727968CCFDE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5734-3D41-4F98-89F2-41BB3D255F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C:\Users\Admin\Desktop\бурятия\темник пещера селенгин рай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9ED0-EEAD-4898-B3D8-C727968CCFDE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5734-3D41-4F98-89F2-41BB3D255F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C:\Users\Admin\Desktop\бурятия\кучигерские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9ED0-EEAD-4898-B3D8-C727968CCFDE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5734-3D41-4F98-89F2-41BB3D255F8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C:\Users\Admin\Desktop\Новая папка (2)\кижингинский р.jpg"/>
          <p:cNvPicPr/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67544" y="1556792"/>
            <a:ext cx="828092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B9ED0-EEAD-4898-B3D8-C727968CCFDE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B5734-3D41-4F98-89F2-41BB3D255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9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88DBB3-8EFA-4D69-9BAF-80E38E7AEB58}" type="datetimeFigureOut">
              <a:rPr lang="ru-RU" smtClean="0"/>
              <a:pPr/>
              <a:t>16.04.2023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6C5092-6585-43DE-9831-D7F1ABE2F4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Достопримечательности </a:t>
            </a:r>
            <a:br>
              <a:rPr lang="ru-RU" sz="4800" b="1" i="1" dirty="0" smtClean="0">
                <a:solidFill>
                  <a:srgbClr val="C00000"/>
                </a:solidFill>
              </a:rPr>
            </a:br>
            <a:r>
              <a:rPr lang="ru-RU" sz="4800" b="1" i="1" dirty="0" smtClean="0">
                <a:solidFill>
                  <a:srgbClr val="C00000"/>
                </a:solidFill>
              </a:rPr>
              <a:t>районов </a:t>
            </a:r>
            <a:br>
              <a:rPr lang="ru-RU" sz="4800" b="1" i="1" dirty="0" smtClean="0">
                <a:solidFill>
                  <a:srgbClr val="C00000"/>
                </a:solidFill>
              </a:rPr>
            </a:br>
            <a:r>
              <a:rPr lang="ru-RU" sz="4800" b="1" i="1" dirty="0" smtClean="0">
                <a:solidFill>
                  <a:srgbClr val="C00000"/>
                </a:solidFill>
              </a:rPr>
              <a:t>Бурятии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8. ИВОЛГИНСКИЙ РАЙОН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Admin\Desktop\Новая папка (2)\IMG20230314024943.jpg"/>
          <p:cNvPicPr preferRelativeResize="0"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1458000"/>
            <a:ext cx="7704856" cy="540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124744"/>
            <a:ext cx="5291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Центр буддистов России- </a:t>
            </a:r>
            <a:r>
              <a:rPr lang="ru-RU" sz="2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Иволгинский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дацан</a:t>
            </a:r>
            <a:endParaRPr lang="ru-RU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9. </a:t>
            </a:r>
            <a:r>
              <a:rPr lang="ru-RU" dirty="0" err="1" smtClean="0">
                <a:solidFill>
                  <a:srgbClr val="C00000"/>
                </a:solidFill>
              </a:rPr>
              <a:t>Кабанский</a:t>
            </a:r>
            <a:r>
              <a:rPr lang="ru-RU" dirty="0" smtClean="0">
                <a:solidFill>
                  <a:srgbClr val="C00000"/>
                </a:solidFill>
              </a:rPr>
              <a:t>  район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dmin\Desktop\Новая папка (2)\IMG20230314024755.jpg"/>
          <p:cNvPicPr>
            <a:picLocks noChangeAspect="1" noChangeArrowheads="1"/>
          </p:cNvPicPr>
          <p:nvPr/>
        </p:nvPicPr>
        <p:blipFill>
          <a:blip r:embed="rId2" cstate="print"/>
          <a:srcRect t="2667"/>
          <a:stretch>
            <a:fillRect/>
          </a:stretch>
        </p:blipFill>
        <p:spPr bwMode="auto">
          <a:xfrm>
            <a:off x="467544" y="1268760"/>
            <a:ext cx="8136904" cy="5255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10. КИЖИНГИНСКИЙ </a:t>
            </a:r>
            <a:r>
              <a:rPr lang="ru-RU" dirty="0" smtClean="0">
                <a:solidFill>
                  <a:srgbClr val="C00000"/>
                </a:solidFill>
              </a:rPr>
              <a:t>РАЙОН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Admin\Downloads\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272808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1268760"/>
            <a:ext cx="5533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Озеро </a:t>
            </a:r>
            <a:r>
              <a:rPr lang="ru-RU" sz="28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Хужарта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с лечебной грязью</a:t>
            </a:r>
            <a:endParaRPr lang="ru-RU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11.  КУРУМКАНСКИЙ РАЙОН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7108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Известен </a:t>
            </a:r>
            <a:r>
              <a:rPr lang="ru-RU" sz="24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Кучигерскими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термальными источниками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12.  КЯХТИНСКИЙ РАЙОН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Admin\Desktop\Новая папка (2)\IMG20230314025335.jpg"/>
          <p:cNvPicPr>
            <a:picLocks noChangeAspect="1" noChangeArrowheads="1"/>
          </p:cNvPicPr>
          <p:nvPr/>
        </p:nvPicPr>
        <p:blipFill>
          <a:blip r:embed="rId2" cstate="print"/>
          <a:srcRect t="11596" r="601"/>
          <a:stretch>
            <a:fillRect/>
          </a:stretch>
        </p:blipFill>
        <p:spPr bwMode="auto">
          <a:xfrm>
            <a:off x="611560" y="1988840"/>
            <a:ext cx="7713199" cy="47519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19675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 г.Кяхте находится </a:t>
            </a:r>
            <a:r>
              <a:rPr lang="ru-RU" sz="2000" b="1" dirty="0" err="1" smtClean="0">
                <a:solidFill>
                  <a:srgbClr val="C00000"/>
                </a:solidFill>
              </a:rPr>
              <a:t>Кяхтинский</a:t>
            </a:r>
            <a:r>
              <a:rPr lang="ru-RU" sz="2000" b="1" dirty="0" smtClean="0">
                <a:solidFill>
                  <a:srgbClr val="C00000"/>
                </a:solidFill>
              </a:rPr>
              <a:t> краеведческий музей- один из самых крупных в России. Его называют Сибирским Эрмитажем.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13. МУЙСКИЙ РАЙОН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dmin\Downloads\82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992888" cy="503815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1268760"/>
            <a:ext cx="8125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Южно-Муйский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хребёт, где находится пик </a:t>
            </a:r>
            <a:r>
              <a:rPr lang="ru-RU" sz="24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Муйский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гигант-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вторая по высоте вершина Забайкалья -3067 м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14. МУХОРШИБИРСКИЙ РАЙОН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340768"/>
            <a:ext cx="9394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Меркитская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крепость, или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Тугнуйские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столбы, или абрикосовая роща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Admin\Downloads\merkitskaya-krepost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25" y="2138363"/>
            <a:ext cx="8060023" cy="4458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15. ОКИНСКИЙ РАЙОН</a:t>
            </a:r>
            <a:endParaRPr lang="ru-RU" sz="4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бурятские пейзаж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9448"/>
            <a:ext cx="8280920" cy="49685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196752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Здесь находится  долина вулканов  </a:t>
            </a:r>
            <a:r>
              <a:rPr lang="ru-RU" sz="2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Хи-Гол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 Самые известные - это потухшие вулканы </a:t>
            </a:r>
            <a:r>
              <a:rPr lang="ru-RU" sz="2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Перетолчина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и Кропоткина.</a:t>
            </a:r>
            <a:endParaRPr lang="ru-RU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16.  ПРИБАЙКАЛЬСКИЙ РАЙОН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Знаменит  своими туристскими маршрутами, а также курортом «ГОРЯЧИНСК»</a:t>
            </a:r>
            <a:endParaRPr lang="ru-RU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17. СЕВЕРО-БАЙКАЛЬСКИЙ РАЙОН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Тёплые </a:t>
            </a:r>
            <a:r>
              <a:rPr lang="ru-RU" sz="28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Слюдянские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озера. Имеют статус «Чудо природы Бурятии»</a:t>
            </a:r>
            <a:endParaRPr lang="ru-RU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КАРТА РЕСПУБЛИКИ БУРЯТИЯ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ownloads\respublika-buryatiya-s-rajon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096250" cy="486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18.  СЕЛЕНГИНСКИЙ РАЙОН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Admin\Downloads\19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80920" cy="47160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196752"/>
            <a:ext cx="8649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Здесь находится </a:t>
            </a:r>
            <a:r>
              <a:rPr lang="ru-RU" sz="28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Темниковская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пещера с петроглифами</a:t>
            </a:r>
            <a:endParaRPr lang="ru-RU" sz="2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19. ТАРБАГАТАЙСКИЙ РАЙОН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dmin\Desktop\Новая папка (2)\IMG20230314024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488832" cy="48448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26876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Известен своим музеем истории старообрядцев</a:t>
            </a:r>
            <a:endParaRPr lang="ru-RU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20. ТУНКИНСКИЙ РАЙОН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Admin\Desktop\Новая папка (2)\IMG20230314025304.jpg"/>
          <p:cNvPicPr>
            <a:picLocks noChangeAspect="1" noChangeArrowheads="1"/>
          </p:cNvPicPr>
          <p:nvPr/>
        </p:nvPicPr>
        <p:blipFill>
          <a:blip r:embed="rId2" cstate="print"/>
          <a:srcRect t="6814"/>
          <a:stretch>
            <a:fillRect/>
          </a:stretch>
        </p:blipFill>
        <p:spPr bwMode="auto">
          <a:xfrm>
            <a:off x="611560" y="2204864"/>
            <a:ext cx="7920880" cy="42210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1340768"/>
            <a:ext cx="8312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Знаменит  курортом  «АРШАН» и красивейшей </a:t>
            </a:r>
          </a:p>
          <a:p>
            <a:r>
              <a:rPr lang="ru-RU" sz="24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Тункинской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долиной. Её называют  Сибирской Швейцарией.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21.  </a:t>
            </a:r>
            <a:r>
              <a:rPr lang="ru-RU" b="1" dirty="0" err="1" smtClean="0">
                <a:solidFill>
                  <a:srgbClr val="C00000"/>
                </a:solidFill>
              </a:rPr>
              <a:t>Хоринский</a:t>
            </a:r>
            <a:r>
              <a:rPr lang="ru-RU" b="1" dirty="0" smtClean="0">
                <a:solidFill>
                  <a:srgbClr val="C00000"/>
                </a:solidFill>
              </a:rPr>
              <a:t> район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7106" name="AutoShape 2" descr="https://1.bp.blogspot.com/-s__89mqydeM/WdC1ZNmEkfI/AAAAAAAAMYM/aJwn9-gwQ1UIE1GBEZUXix0yfR6MVyx3wCLcBGAs/s1600/20170825_1357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554a875a-71dc-4f5f-b6bf-ae8967f137d5.selcdn.net/thumbs2/f93aeda0-43ad-11eb-9e56-2e5735b34389.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02432"/>
            <a:ext cx="8064896" cy="51389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124744"/>
            <a:ext cx="9235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Знаменит 33-метровым изображением Будды на горе </a:t>
            </a:r>
            <a:r>
              <a:rPr lang="ru-RU" sz="24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Баян-Хонгор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2412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ВЕЛИКА,</a:t>
            </a:r>
            <a:br>
              <a:rPr lang="ru-RU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КРАСИВА,</a:t>
            </a:r>
            <a:br>
              <a:rPr lang="ru-RU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ВЕЛИЧЕСТВЕННА,</a:t>
            </a:r>
            <a:br>
              <a:rPr lang="ru-RU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УНИКАЛЬНА,</a:t>
            </a:r>
            <a:br>
              <a:rPr lang="ru-RU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РАЗНООБРАЗНА,</a:t>
            </a:r>
            <a:br>
              <a:rPr lang="ru-RU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НЕПОВТОРИМА</a:t>
            </a:r>
            <a:br>
              <a:rPr lang="ru-RU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наша </a:t>
            </a:r>
            <a:br>
              <a:rPr lang="ru-RU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НЕобЪятная</a:t>
            </a: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БУРЯТИЯ!</a:t>
            </a:r>
            <a:endParaRPr lang="ru-RU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1. БАРГУЗИНСКИЙ РАЙОН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dmin\Downloads\1646822636_41-sportishka-com-p-barguzinskii-zaliv-na-baikale-turizm-krasi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576646" cy="4752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124744"/>
            <a:ext cx="9328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Самые популярные туристские места на Байкале расположены здесь:</a:t>
            </a:r>
          </a:p>
          <a:p>
            <a:r>
              <a:rPr lang="ru-RU" sz="24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Чивыркуйский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ru-RU" sz="24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Баргузинский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залив,Ушканьи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острова, </a:t>
            </a:r>
            <a:r>
              <a:rPr lang="ru-RU" sz="24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Подлеморье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2. </a:t>
            </a:r>
            <a:r>
              <a:rPr lang="ru-RU" dirty="0" err="1" smtClean="0">
                <a:solidFill>
                  <a:srgbClr val="C00000"/>
                </a:solidFill>
              </a:rPr>
              <a:t>Баунтовский</a:t>
            </a:r>
            <a:r>
              <a:rPr lang="ru-RU" dirty="0" smtClean="0">
                <a:solidFill>
                  <a:srgbClr val="C00000"/>
                </a:solidFill>
              </a:rPr>
              <a:t> район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Здесь находится удивительная пещера под названием «</a:t>
            </a:r>
            <a:r>
              <a:rPr lang="ru-RU" sz="3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Долганская</a:t>
            </a: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яма»</a:t>
            </a:r>
            <a:endParaRPr lang="ru-RU" sz="3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3. БИЧУРСКИЙ РАЙОН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 селе Бичура находится самая протяженная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деревенская улица в мире, её длина- 17 км.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4. ДЖИДИНСКИЙ РАЙОН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Admin\Desktop\Новая папка (2)\IMG20230314025448.jpg"/>
          <p:cNvPicPr>
            <a:picLocks noChangeAspect="1" noChangeArrowheads="1"/>
          </p:cNvPicPr>
          <p:nvPr/>
        </p:nvPicPr>
        <p:blipFill>
          <a:blip r:embed="rId2" cstate="print"/>
          <a:srcRect t="16891"/>
          <a:stretch>
            <a:fillRect/>
          </a:stretch>
        </p:blipFill>
        <p:spPr bwMode="auto">
          <a:xfrm>
            <a:off x="1187624" y="2096536"/>
            <a:ext cx="7092280" cy="47614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19675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Одна из природных достопримечательностей – местность под названием </a:t>
            </a:r>
            <a:r>
              <a:rPr lang="ru-RU" sz="24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Енхорские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щёки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5. ЕРАВНИНСКИЙ РАЙОН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Admin\Desktop\Новая папка (2)\IMG20230314025402_BURST000_COVER.jpg"/>
          <p:cNvPicPr>
            <a:picLocks noChangeAspect="1" noChangeArrowheads="1"/>
          </p:cNvPicPr>
          <p:nvPr/>
        </p:nvPicPr>
        <p:blipFill>
          <a:blip r:embed="rId2" cstate="print"/>
          <a:srcRect t="13312"/>
          <a:stretch>
            <a:fillRect/>
          </a:stretch>
        </p:blipFill>
        <p:spPr bwMode="auto">
          <a:xfrm>
            <a:off x="971600" y="1916832"/>
            <a:ext cx="6950261" cy="45365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124744"/>
            <a:ext cx="6304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Славен своими озерами.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Свыше 10 больших и более 200 мелких.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6. ЗАИГРАЕВСКИЙ РАЙОН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Users\Admin\Desktop\Новая папка (2)\IMG20230314025511.jpg"/>
          <p:cNvPicPr>
            <a:picLocks noChangeAspect="1" noChangeArrowheads="1"/>
          </p:cNvPicPr>
          <p:nvPr/>
        </p:nvPicPr>
        <p:blipFill>
          <a:blip r:embed="rId2" cstate="print"/>
          <a:srcRect t="12192"/>
          <a:stretch>
            <a:fillRect/>
          </a:stretch>
        </p:blipFill>
        <p:spPr bwMode="auto">
          <a:xfrm>
            <a:off x="539552" y="1484784"/>
            <a:ext cx="8035311" cy="4680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1484784"/>
            <a:ext cx="7916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Одна из достопримечательностей- природный памятник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под названием </a:t>
            </a:r>
            <a:r>
              <a:rPr lang="ru-RU" sz="24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Харашибирские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столбы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7.  </a:t>
            </a:r>
            <a:r>
              <a:rPr lang="ru-RU" dirty="0" err="1" smtClean="0">
                <a:solidFill>
                  <a:srgbClr val="C00000"/>
                </a:solidFill>
              </a:rPr>
              <a:t>Закаменский</a:t>
            </a:r>
            <a:r>
              <a:rPr lang="ru-RU" dirty="0" smtClean="0">
                <a:solidFill>
                  <a:srgbClr val="C00000"/>
                </a:solidFill>
              </a:rPr>
              <a:t> район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dmin\Downloads\gora-uran-dush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416823" cy="49425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19675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Гора </a:t>
            </a:r>
            <a:r>
              <a:rPr lang="ru-RU" sz="28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Уран-Душэ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 Гора-наковальня</a:t>
            </a:r>
            <a:endParaRPr lang="ru-RU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298</Words>
  <Application>Microsoft Office PowerPoint</Application>
  <PresentationFormat>Экран (4:3)</PresentationFormat>
  <Paragraphs>50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Специальное оформление</vt:lpstr>
      <vt:lpstr>Трек</vt:lpstr>
      <vt:lpstr>Достопримечательности  районов  Бурятии </vt:lpstr>
      <vt:lpstr>КАРТА РЕСПУБЛИКИ БУРЯТИЯ</vt:lpstr>
      <vt:lpstr>1. БАРГУЗИНСКИЙ РАЙОН</vt:lpstr>
      <vt:lpstr>2. Баунтовский район</vt:lpstr>
      <vt:lpstr>3. БИЧУРСКИЙ РАЙОН</vt:lpstr>
      <vt:lpstr>4. ДЖИДИНСКИЙ РАЙОН</vt:lpstr>
      <vt:lpstr>5. ЕРАВНИНСКИЙ РАЙОН</vt:lpstr>
      <vt:lpstr>6. ЗАИГРАЕВСКИЙ РАЙОН</vt:lpstr>
      <vt:lpstr>7.  Закаменский район</vt:lpstr>
      <vt:lpstr>8. ИВОЛГИНСКИЙ РАЙОН</vt:lpstr>
      <vt:lpstr>9. Кабанский  район</vt:lpstr>
      <vt:lpstr>10. КИЖИНГИНСКИЙ РАЙОН</vt:lpstr>
      <vt:lpstr>11.  КУРУМКАНСКИЙ РАЙОН</vt:lpstr>
      <vt:lpstr>12.  КЯХТИНСКИЙ РАЙОН</vt:lpstr>
      <vt:lpstr>13. МУЙСКИЙ РАЙОН</vt:lpstr>
      <vt:lpstr>14. МУХОРШИБИРСКИЙ РАЙОН</vt:lpstr>
      <vt:lpstr>15. ОКИНСКИЙ РАЙОН</vt:lpstr>
      <vt:lpstr>16.  ПРИБАЙКАЛЬСКИЙ РАЙОН</vt:lpstr>
      <vt:lpstr>17. СЕВЕРО-БАЙКАЛЬСКИЙ РАЙОН</vt:lpstr>
      <vt:lpstr>18.  СЕЛЕНГИНСКИЙ РАЙОН</vt:lpstr>
      <vt:lpstr>19. ТАРБАГАТАЙСКИЙ РАЙОН</vt:lpstr>
      <vt:lpstr>20. ТУНКИНСКИЙ РАЙОН</vt:lpstr>
      <vt:lpstr>21.  Хоринский район</vt:lpstr>
      <vt:lpstr>ВЕЛИКА, КРАСИВА, ВЕЛИЧЕСТВЕННА, УНИКАЛЬНА, РАЗНООБРАЗНА, НЕПОВТОРИМА наша  НЕобЪятная БУРЯТИЯ!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45</cp:revision>
  <dcterms:created xsi:type="dcterms:W3CDTF">2023-03-13T18:25:13Z</dcterms:created>
  <dcterms:modified xsi:type="dcterms:W3CDTF">2023-04-15T17:41:52Z</dcterms:modified>
</cp:coreProperties>
</file>